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文字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方正书宋_GBK</vt:lpstr>
      <vt:lpstr>Wingdings</vt:lpstr>
      <vt:lpstr>宋体</vt:lpstr>
      <vt:lpstr>Arial Unicode MS</vt:lpstr>
      <vt:lpstr>Calibri Light</vt:lpstr>
      <vt:lpstr>Helvetica Neue</vt:lpstr>
      <vt:lpstr>汉仪书宋二KW</vt:lpstr>
      <vt:lpstr>Calibri</vt:lpstr>
      <vt:lpstr>微软雅黑</vt:lpstr>
      <vt:lpstr>汉仪旗黑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GAOER</dc:creator>
  <cp:lastModifiedBy>GAOER</cp:lastModifiedBy>
  <cp:revision>1</cp:revision>
  <dcterms:created xsi:type="dcterms:W3CDTF">2021-07-10T08:34:46Z</dcterms:created>
  <dcterms:modified xsi:type="dcterms:W3CDTF">2021-07-10T08:34:46Z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2052-3.7.0.5929</vt:lpwstr>
  </property>
</Properties>
</file>